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0" r:id="rId4"/>
    <p:sldId id="263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01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3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2640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5706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8953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3060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076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27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31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36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77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48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46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61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46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37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284F2-CC83-422E-891A-0C0846877343}" type="datetimeFigureOut">
              <a:rPr lang="de-DE" smtClean="0"/>
              <a:t>20.10.2020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8505D4-63E4-4733-821B-2DE0AB523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80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eren-in-bw.de/" TargetMode="External"/><Relationship Id="rId2" Type="http://schemas.openxmlformats.org/officeDocument/2006/relationships/hyperlink" Target="http://www.was-studiere-ich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w-best.de/" TargetMode="External"/><Relationship Id="rId5" Type="http://schemas.openxmlformats.org/officeDocument/2006/relationships/hyperlink" Target="https://www.messeninfo.de/vocatium-M4998/Stuttgart.html" TargetMode="External"/><Relationship Id="rId4" Type="http://schemas.openxmlformats.org/officeDocument/2006/relationships/hyperlink" Target="http://www.studieninfotag.d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Berufs- und Studienorientierung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Gymnasium am Bildungszentrum Weissacher Tal</a:t>
            </a:r>
          </a:p>
        </p:txBody>
      </p:sp>
    </p:spTree>
    <p:extLst>
      <p:ext uri="{BB962C8B-B14F-4D97-AF65-F5344CB8AC3E}">
        <p14:creationId xmlns:p14="http://schemas.microsoft.com/office/powerpoint/2010/main" val="97999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Ziele unseres Konzepts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Hilfe bei der Selbsteinschätzung der eigenen Stärken und Schwächen</a:t>
            </a:r>
          </a:p>
          <a:p>
            <a:r>
              <a:rPr lang="de-DE" dirty="0"/>
              <a:t>Anregung über eigene Interessen und Prioritäten bei der Studien- und Berufswelt nachzudenken</a:t>
            </a:r>
          </a:p>
          <a:p>
            <a:r>
              <a:rPr lang="de-DE" dirty="0"/>
              <a:t>Einen Überblick über die Berufswelt und Orientierung geben</a:t>
            </a:r>
          </a:p>
          <a:p>
            <a:r>
              <a:rPr lang="de-DE" dirty="0"/>
              <a:t>Zahl der Studienwechsler und Studienabbrecher minimieren</a:t>
            </a:r>
          </a:p>
          <a:p>
            <a:r>
              <a:rPr lang="de-DE" dirty="0"/>
              <a:t>Schülerinnen und Schüler auf die Berufswelt vorbereiten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301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Pflichtmodule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14352"/>
          </a:xfrm>
        </p:spPr>
        <p:txBody>
          <a:bodyPr>
            <a:normAutofit/>
          </a:bodyPr>
          <a:lstStyle/>
          <a:p>
            <a:r>
              <a:rPr lang="de-DE" dirty="0"/>
              <a:t>Orientierungstag </a:t>
            </a:r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Absolvierung des Orientierungstest </a:t>
            </a:r>
          </a:p>
          <a:p>
            <a:pPr lvl="1"/>
            <a:r>
              <a:rPr lang="de-DE" dirty="0"/>
              <a:t>Ausdruck des Zertifikats (Voraussetzung für eine Bewerbung an einer Hochschule in BW)</a:t>
            </a:r>
            <a:endParaRPr lang="de-DE" b="1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Besuch der Studienbotschafter</a:t>
            </a:r>
          </a:p>
          <a:p>
            <a:r>
              <a:rPr lang="de-DE" dirty="0"/>
              <a:t>Berufsberatung bei Fr. </a:t>
            </a:r>
            <a:r>
              <a:rPr lang="de-DE" dirty="0" err="1"/>
              <a:t>Rosu-Poidl</a:t>
            </a:r>
            <a:r>
              <a:rPr lang="de-DE" dirty="0"/>
              <a:t> (telefonisch oder am </a:t>
            </a:r>
            <a:r>
              <a:rPr lang="de-DE" dirty="0" err="1"/>
              <a:t>Bize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067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Wahlmodule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Orientierungstraining mit der Bundesagentur für Arbeit</a:t>
            </a:r>
          </a:p>
          <a:p>
            <a:r>
              <a:rPr lang="de-DE" dirty="0"/>
              <a:t>Digitale Infomesse „Gut beraten ins Studium“ 24.10.2020</a:t>
            </a:r>
          </a:p>
          <a:p>
            <a:r>
              <a:rPr lang="de-DE" dirty="0"/>
              <a:t>Studieninformationstag 17.-21.11.2020 (digital) </a:t>
            </a:r>
          </a:p>
          <a:p>
            <a:pPr lvl="1"/>
            <a:r>
              <a:rPr lang="de-DE" dirty="0"/>
              <a:t>Als Teilnahmenachweis bitte eine Bestätigungsmail oder ähnliches vorzeigen!</a:t>
            </a:r>
          </a:p>
          <a:p>
            <a:r>
              <a:rPr lang="de-DE" dirty="0"/>
              <a:t>Teilnahme an einer Bildungsmesse (evtl. die „Vocatium“ am 1./2.7.2021 </a:t>
            </a:r>
          </a:p>
          <a:p>
            <a:r>
              <a:rPr lang="de-DE" dirty="0"/>
              <a:t>Training für das Bewerbungsgespräch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Hochschulabend und BIV fallen aus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779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Berufs- und Studienorientierung in der Kursstufe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Bestätigung der Teilnahme an erforderlichen Modulen im Doku-Buch in der regelmäßig stattfindenden BoGy-Sprechstunde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pPr algn="ctr"/>
            <a:r>
              <a:rPr lang="de-DE" b="1" dirty="0"/>
              <a:t>Zertifikat zur erfolgreichen Teilnahme an der Berufs- und Studienorientierung</a:t>
            </a:r>
          </a:p>
        </p:txBody>
      </p:sp>
      <p:sp>
        <p:nvSpPr>
          <p:cNvPr id="4" name="Pfeil nach unten 3"/>
          <p:cNvSpPr/>
          <p:nvPr/>
        </p:nvSpPr>
        <p:spPr>
          <a:xfrm>
            <a:off x="4522573" y="301504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86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Wichtige Andressen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43575"/>
            <a:ext cx="8596668" cy="4758372"/>
          </a:xfrm>
        </p:spPr>
        <p:txBody>
          <a:bodyPr>
            <a:normAutofit lnSpcReduction="10000"/>
          </a:bodyPr>
          <a:lstStyle/>
          <a:p>
            <a:r>
              <a:rPr lang="de-DE" dirty="0"/>
              <a:t>BoGy-Brett am LZ1</a:t>
            </a:r>
          </a:p>
          <a:p>
            <a:r>
              <a:rPr lang="de-DE" dirty="0"/>
              <a:t>BoGy-Kompass</a:t>
            </a:r>
          </a:p>
          <a:p>
            <a:r>
              <a:rPr lang="de-DE" dirty="0"/>
              <a:t>Berufs- und Studienwahl (grünes Buch)</a:t>
            </a:r>
          </a:p>
          <a:p>
            <a:r>
              <a:rPr lang="de-DE" dirty="0"/>
              <a:t>Heft: Studieren in Baden-Württemberg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>
                <a:hlinkClick r:id="rId2"/>
              </a:rPr>
              <a:t>https://gy.bize.de/gymnasium/bogy</a:t>
            </a:r>
          </a:p>
          <a:p>
            <a:r>
              <a:rPr lang="de-DE" dirty="0">
                <a:hlinkClick r:id="rId2"/>
              </a:rPr>
              <a:t>https://www.arbeitsagentur.de/bildung/zwischenzeit/ins-ausland-gehen</a:t>
            </a:r>
          </a:p>
          <a:p>
            <a:r>
              <a:rPr lang="de-DE" dirty="0">
                <a:hlinkClick r:id="rId2"/>
              </a:rPr>
              <a:t>www.was-studiere-ich.de</a:t>
            </a:r>
            <a:r>
              <a:rPr lang="de-DE" dirty="0"/>
              <a:t> (Orientierungstest)</a:t>
            </a:r>
          </a:p>
          <a:p>
            <a:r>
              <a:rPr lang="de-DE" dirty="0">
                <a:hlinkClick r:id="rId3"/>
              </a:rPr>
              <a:t>www.studieren-in-bw.de</a:t>
            </a:r>
            <a:endParaRPr lang="de-DE" dirty="0"/>
          </a:p>
          <a:p>
            <a:r>
              <a:rPr lang="de-DE" dirty="0">
                <a:hlinkClick r:id="rId4"/>
              </a:rPr>
              <a:t>http://www.studieninfotag.de/</a:t>
            </a:r>
            <a:endParaRPr lang="de-DE" dirty="0"/>
          </a:p>
          <a:p>
            <a:r>
              <a:rPr lang="de-DE" dirty="0">
                <a:hlinkClick r:id="rId5"/>
              </a:rPr>
              <a:t>https://www.messeninfo.de/vocatium-M4998/Stuttgart.html</a:t>
            </a:r>
            <a:endParaRPr lang="de-DE" dirty="0"/>
          </a:p>
          <a:p>
            <a:r>
              <a:rPr lang="de-DE" dirty="0">
                <a:hlinkClick r:id="rId6"/>
              </a:rPr>
              <a:t>www.bw-best.de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01447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Rot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251</Words>
  <Application>Microsoft Office PowerPoint</Application>
  <PresentationFormat>Breitbild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Facette</vt:lpstr>
      <vt:lpstr>Berufs- und Studienorientierung </vt:lpstr>
      <vt:lpstr>Ziele unseres Konzepts</vt:lpstr>
      <vt:lpstr>Pflichtmodule</vt:lpstr>
      <vt:lpstr>Wahlmodule</vt:lpstr>
      <vt:lpstr>Berufs- und Studienorientierung in der Kursstufe</vt:lpstr>
      <vt:lpstr>Wichtige Andressen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Berufs- und Studienorientierung</dc:title>
  <dc:creator>Kerstin Hofmann</dc:creator>
  <cp:lastModifiedBy>Kerstin Bojeczan</cp:lastModifiedBy>
  <cp:revision>27</cp:revision>
  <dcterms:created xsi:type="dcterms:W3CDTF">2018-09-10T15:43:53Z</dcterms:created>
  <dcterms:modified xsi:type="dcterms:W3CDTF">2020-10-20T15:52:54Z</dcterms:modified>
</cp:coreProperties>
</file>